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360" r:id="rId7"/>
    <p:sldId id="364" r:id="rId8"/>
    <p:sldId id="362" r:id="rId9"/>
    <p:sldId id="361" r:id="rId10"/>
    <p:sldId id="363" r:id="rId11"/>
    <p:sldId id="350" r:id="rId12"/>
    <p:sldId id="351" r:id="rId13"/>
    <p:sldId id="353" r:id="rId14"/>
    <p:sldId id="356" r:id="rId15"/>
    <p:sldId id="349" r:id="rId16"/>
    <p:sldId id="348" r:id="rId17"/>
    <p:sldId id="357" r:id="rId18"/>
    <p:sldId id="346" r:id="rId19"/>
    <p:sldId id="313" r:id="rId20"/>
    <p:sldId id="359" r:id="rId21"/>
    <p:sldId id="347" r:id="rId22"/>
    <p:sldId id="314" r:id="rId23"/>
    <p:sldId id="342" r:id="rId24"/>
    <p:sldId id="358" r:id="rId25"/>
    <p:sldId id="343" r:id="rId26"/>
    <p:sldId id="344" r:id="rId27"/>
    <p:sldId id="345" r:id="rId28"/>
    <p:sldId id="318" r:id="rId29"/>
    <p:sldId id="325" r:id="rId30"/>
    <p:sldId id="278" r:id="rId31"/>
    <p:sldId id="315" r:id="rId32"/>
    <p:sldId id="319" r:id="rId33"/>
    <p:sldId id="316" r:id="rId34"/>
    <p:sldId id="324" r:id="rId35"/>
    <p:sldId id="323" r:id="rId36"/>
    <p:sldId id="322" r:id="rId37"/>
    <p:sldId id="321" r:id="rId38"/>
    <p:sldId id="320" r:id="rId39"/>
    <p:sldId id="326" r:id="rId40"/>
    <p:sldId id="327" r:id="rId41"/>
    <p:sldId id="337" r:id="rId42"/>
    <p:sldId id="334" r:id="rId43"/>
    <p:sldId id="335" r:id="rId44"/>
    <p:sldId id="332" r:id="rId45"/>
    <p:sldId id="333" r:id="rId46"/>
    <p:sldId id="330" r:id="rId47"/>
    <p:sldId id="329" r:id="rId48"/>
    <p:sldId id="328" r:id="rId49"/>
    <p:sldId id="310" r:id="rId50"/>
    <p:sldId id="339" r:id="rId51"/>
    <p:sldId id="340" r:id="rId52"/>
    <p:sldId id="300" r:id="rId53"/>
    <p:sldId id="304" r:id="rId54"/>
    <p:sldId id="308" r:id="rId55"/>
    <p:sldId id="341" r:id="rId56"/>
    <p:sldId id="338" r:id="rId57"/>
    <p:sldId id="295" r:id="rId58"/>
    <p:sldId id="297" r:id="rId59"/>
    <p:sldId id="309" r:id="rId60"/>
    <p:sldId id="302" r:id="rId61"/>
    <p:sldId id="301" r:id="rId62"/>
    <p:sldId id="299" r:id="rId63"/>
    <p:sldId id="296" r:id="rId64"/>
    <p:sldId id="286" r:id="rId65"/>
    <p:sldId id="292" r:id="rId66"/>
    <p:sldId id="287" r:id="rId67"/>
    <p:sldId id="298" r:id="rId68"/>
    <p:sldId id="293" r:id="rId69"/>
    <p:sldId id="289" r:id="rId70"/>
    <p:sldId id="294" r:id="rId71"/>
    <p:sldId id="291" r:id="rId72"/>
    <p:sldId id="288" r:id="rId73"/>
    <p:sldId id="283" r:id="rId74"/>
    <p:sldId id="285" r:id="rId75"/>
    <p:sldId id="284" r:id="rId76"/>
    <p:sldId id="281" r:id="rId77"/>
    <p:sldId id="282" r:id="rId78"/>
    <p:sldId id="279" r:id="rId79"/>
    <p:sldId id="280" r:id="rId80"/>
    <p:sldId id="273" r:id="rId81"/>
    <p:sldId id="261" r:id="rId82"/>
    <p:sldId id="258" r:id="rId83"/>
    <p:sldId id="263" r:id="rId84"/>
    <p:sldId id="265" r:id="rId85"/>
    <p:sldId id="266" r:id="rId86"/>
    <p:sldId id="269" r:id="rId87"/>
    <p:sldId id="270" r:id="rId88"/>
    <p:sldId id="267" r:id="rId89"/>
    <p:sldId id="271" r:id="rId90"/>
    <p:sldId id="272" r:id="rId91"/>
    <p:sldId id="268" r:id="rId92"/>
    <p:sldId id="274" r:id="rId93"/>
    <p:sldId id="275" r:id="rId94"/>
    <p:sldId id="27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5E6537-105D-43EF-AEE8-5A6688638E15}">
          <p14:sldIdLst>
            <p14:sldId id="256"/>
            <p14:sldId id="257"/>
            <p14:sldId id="259"/>
            <p14:sldId id="260"/>
            <p14:sldId id="262"/>
            <p14:sldId id="360"/>
            <p14:sldId id="364"/>
            <p14:sldId id="362"/>
            <p14:sldId id="361"/>
            <p14:sldId id="363"/>
            <p14:sldId id="350"/>
            <p14:sldId id="351"/>
            <p14:sldId id="353"/>
            <p14:sldId id="356"/>
            <p14:sldId id="349"/>
            <p14:sldId id="348"/>
            <p14:sldId id="357"/>
            <p14:sldId id="346"/>
            <p14:sldId id="313"/>
            <p14:sldId id="359"/>
            <p14:sldId id="347"/>
            <p14:sldId id="314"/>
            <p14:sldId id="342"/>
            <p14:sldId id="358"/>
            <p14:sldId id="343"/>
            <p14:sldId id="344"/>
            <p14:sldId id="345"/>
          </p14:sldIdLst>
        </p14:section>
        <p14:section name="fusion_usa_sng" id="{B5D13763-C390-44A0-AC5D-38DCA3588AAD}">
          <p14:sldIdLst>
            <p14:sldId id="318"/>
            <p14:sldId id="325"/>
            <p14:sldId id="278"/>
            <p14:sldId id="315"/>
            <p14:sldId id="319"/>
            <p14:sldId id="316"/>
            <p14:sldId id="324"/>
            <p14:sldId id="323"/>
            <p14:sldId id="322"/>
            <p14:sldId id="321"/>
            <p14:sldId id="320"/>
          </p14:sldIdLst>
        </p14:section>
        <p14:section name="fusion_day_night" id="{3DD1C127-0129-4858-A2C9-B4D0F5944E1F}">
          <p14:sldIdLst>
            <p14:sldId id="326"/>
            <p14:sldId id="327"/>
            <p14:sldId id="337"/>
            <p14:sldId id="334"/>
            <p14:sldId id="335"/>
            <p14:sldId id="332"/>
            <p14:sldId id="333"/>
            <p14:sldId id="330"/>
            <p14:sldId id="329"/>
            <p14:sldId id="328"/>
          </p14:sldIdLst>
        </p14:section>
        <p14:section name="sep_aug_weights" id="{A1BFD7B8-5501-4DB7-BAD7-F080BAB71409}">
          <p14:sldIdLst>
            <p14:sldId id="310"/>
            <p14:sldId id="339"/>
            <p14:sldId id="340"/>
            <p14:sldId id="300"/>
            <p14:sldId id="304"/>
          </p14:sldIdLst>
        </p14:section>
        <p14:section name="merge_aug_weights" id="{A21B1955-7177-4F75-A23A-F88EE396A400}">
          <p14:sldIdLst>
            <p14:sldId id="308"/>
            <p14:sldId id="341"/>
            <p14:sldId id="338"/>
            <p14:sldId id="295"/>
            <p14:sldId id="297"/>
            <p14:sldId id="309"/>
            <p14:sldId id="302"/>
            <p14:sldId id="301"/>
            <p14:sldId id="299"/>
            <p14:sldId id="296"/>
            <p14:sldId id="286"/>
            <p14:sldId id="292"/>
            <p14:sldId id="287"/>
            <p14:sldId id="298"/>
            <p14:sldId id="293"/>
            <p14:sldId id="289"/>
            <p14:sldId id="294"/>
            <p14:sldId id="291"/>
            <p14:sldId id="288"/>
            <p14:sldId id="283"/>
            <p14:sldId id="285"/>
            <p14:sldId id="284"/>
            <p14:sldId id="281"/>
            <p14:sldId id="282"/>
            <p14:sldId id="279"/>
            <p14:sldId id="280"/>
          </p14:sldIdLst>
        </p14:section>
        <p14:section name="10 classes" id="{25192A68-C693-4D9F-8DBC-742C1EEB50D6}">
          <p14:sldIdLst>
            <p14:sldId id="273"/>
            <p14:sldId id="261"/>
            <p14:sldId id="258"/>
            <p14:sldId id="263"/>
            <p14:sldId id="265"/>
            <p14:sldId id="266"/>
            <p14:sldId id="269"/>
            <p14:sldId id="270"/>
            <p14:sldId id="267"/>
            <p14:sldId id="271"/>
            <p14:sldId id="272"/>
            <p14:sldId id="268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4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Contrast_usa_v0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29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168104"/>
            <a:ext cx="6086189" cy="3210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blipFill>
                <a:blip r:embed="rId5"/>
                <a:stretch>
                  <a:fillRect l="-1129" t="-2488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8194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7424"/>
              </p:ext>
            </p:extLst>
          </p:nvPr>
        </p:nvGraphicFramePr>
        <p:xfrm>
          <a:off x="204185" y="683824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using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3414908"/>
            <a:ext cx="8102502" cy="2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62189"/>
              </p:ext>
            </p:extLst>
          </p:nvPr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4481"/>
              </p:ext>
            </p:extLst>
          </p:nvPr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7811"/>
              </p:ext>
            </p:extLst>
          </p:nvPr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7513"/>
              </p:ext>
            </p:extLst>
          </p:nvPr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65239"/>
              </p:ext>
            </p:extLst>
          </p:nvPr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2327"/>
              </p:ext>
            </p:extLst>
          </p:nvPr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8736"/>
              </p:ext>
            </p:extLst>
          </p:nvPr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8778"/>
              </p:ext>
            </p:extLst>
          </p:nvPr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930381-903C-4ADB-8FC3-6192DAB2B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563" y="2237173"/>
            <a:ext cx="4571590" cy="15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70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1276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8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733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36881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FA626-307A-425F-B6A3-4067E8F2A0D8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Contrast_usa_v1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59422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00539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7323"/>
              </p:ext>
            </p:extLst>
          </p:nvPr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6517"/>
              </p:ext>
            </p:extLst>
          </p:nvPr>
        </p:nvGraphicFramePr>
        <p:xfrm>
          <a:off x="806882" y="622012"/>
          <a:ext cx="4315533" cy="365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526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2104007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Usa-Sng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Config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Test on target</a:t>
                      </a:r>
                    </a:p>
                    <a:p>
                      <a:pPr algn="ctr"/>
                      <a:r>
                        <a:rPr lang="en-US" altLang="zh-CN"/>
                        <a:t>(mIOU)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62.53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62.10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3" action="ppaction://hlinksldjump"/>
                        </a:rPr>
                        <a:t>baseline_usa_v0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61.57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4" action="ppaction://hlinksldjump"/>
                        </a:rPr>
                        <a:t>baseline_usa_v1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/>
                        <a:t>63.74</a:t>
                      </a:r>
                      <a:endParaRPr lang="zh-CN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5" action="ppaction://hlinksldjump"/>
                        </a:rPr>
                        <a:t>contrast_usa_v0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52.67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6" action="ppaction://hlinksldjump"/>
                        </a:rPr>
                        <a:t>contrast_usa_v1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61.69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Hyperparameters to fine-tune: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Lambda(0.1, 0.01, 0.005, 0.001)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Temparature(100, 10, 1, 0.5, 0.1, 0.05)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#pts in each group(64, 256, 1024, 2048); #groups in each sample</a:t>
                </a:r>
                <a:endParaRPr lang="en-US" altLang="zh-CN" i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𝑝𝑜𝑠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𝑛𝑒𝑔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(#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𝑝𝑡𝑠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</m:t>
                      </m:r>
                    </m:oMath>
                  </m:oMathPara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 after representation(Linear, Non-Linear, None)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Optimizers(AdamW, Adam, SGD+Momentum)</a:t>
                </a:r>
              </a:p>
              <a:p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blipFill>
                <a:blip r:embed="rId7"/>
                <a:stretch>
                  <a:fillRect l="-841" t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28577"/>
              </p:ext>
            </p:extLst>
          </p:nvPr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55"/>
            <a:ext cx="6096000" cy="318424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86E7-5EC9-432B-B482-C2F490EC5778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61ADF9-4D06-43EC-A103-B408CC00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F9B2D1-36BE-4A3F-9CB1-894D30318AD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0D8B-BFC2-4F1B-8781-4ABB9A10D3D4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BC6F83-95C0-447B-B301-E750DC084B9D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D6D646-846A-4342-AF7F-293664CC320F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1BB161-B8E5-46BC-A4F5-60B38EF4D8BC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30B1A06-68FC-4A00-A027-5196AC9D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74583E-F87F-4A05-B593-4F6F485CD640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481CE49-91B0-4506-9C59-E40EAC18E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35A46E-D07A-4C6F-8418-2113A6A404D3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8507988-A7C7-409E-B8BC-B2DDD9DFD0FD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2E54F8-96A0-4660-8A18-AF61F37E24B7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98FB612-2BE7-4B88-BC04-CC9BFAC2674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E60911B-DF5C-46B6-82B5-E347B0DEA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222333-AB02-470E-8CB5-6548A8E580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FE73FD-F882-45CE-A2B8-C10A30B2F56C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E7D3479-7B3E-4867-A774-02589D2F1337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980" t="-3000" b="-5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31599"/>
              </p:ext>
            </p:extLst>
          </p:nvPr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05B2EA-A693-4983-898F-2274504F144B}"/>
              </a:ext>
            </a:extLst>
          </p:cNvPr>
          <p:cNvGrpSpPr/>
          <p:nvPr/>
        </p:nvGrpSpPr>
        <p:grpSpPr>
          <a:xfrm>
            <a:off x="7775589" y="657506"/>
            <a:ext cx="3811866" cy="2383764"/>
            <a:chOff x="7458014" y="4048217"/>
            <a:chExt cx="3811866" cy="23837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DE400-5DCC-40D2-95D1-DD277D57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2DDA25-E922-4C5C-8FCC-755BF4A97788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CDA676-2E28-4457-B3BF-F4D9795AA830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FE20BF-B706-4373-8103-7FD6B9BF9804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1118B-7F24-4A32-BE75-0528FA28D808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A205F8-B165-4682-897E-411482A7107E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775130-D866-43FD-90AF-682C943F5C38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97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3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2246</Words>
  <Application>Microsoft Office PowerPoint</Application>
  <PresentationFormat>宽屏</PresentationFormat>
  <Paragraphs>643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0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272</cp:revision>
  <dcterms:created xsi:type="dcterms:W3CDTF">2020-11-13T13:05:14Z</dcterms:created>
  <dcterms:modified xsi:type="dcterms:W3CDTF">2021-03-20T08:26:08Z</dcterms:modified>
</cp:coreProperties>
</file>